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99431E-71D8-88F3-FB04-1B5418196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CB4418-16B3-E0AF-3C65-F560EB8EB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280B6F-D6D6-72C6-F334-FFDB7B183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88FFE4-72EF-91C6-D0C2-A5045BD44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EC0E3-151B-BBBD-017D-E62B06A4F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80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567A85-ECAC-C610-F04C-77E48C7A9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101C7CE-BC08-A1B6-62B7-19FD8A278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C157F2-F70D-C303-BD04-BCA9262A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5DA8CA-5F18-B21D-39AC-630D24CFA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6B098E-51E4-0C7E-420D-B1BEEA27D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76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0A5745-E226-8EED-03F0-6210CAE44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BB97A01-430B-8F8C-7EE2-7014374D2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F689EB-04F2-C5B1-1275-7AACAA05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D566C8-537F-2D9F-4DB6-4B6D25EDE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7BB27B-91CE-5008-217E-6FBBCA3A2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23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F95E2-26A4-894E-7207-20990D29A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3FA71F-883D-1E71-4242-C12AAD51E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E976F3-2866-E32C-C948-97E71940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C5B0EB-2A1A-872A-5FA5-722C54041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EDF82B-1B91-1617-B634-62C655D3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1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E736B3-664D-E0F5-5507-65308380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215564-7CFE-0921-5052-0FACD9663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2B4546-65DA-58E7-203F-62403FE8F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8E8D23-C493-1203-720D-D0717E08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943381-1D79-595D-42F1-35CD56FE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81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089A0-AF69-0453-32CF-D04518E1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5300E5-F129-9461-3A2D-4033AC415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615EE1-52EA-53F0-7B50-BFE6A8BBF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7B2969-92AE-C02E-7883-0C387756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73664A-2D10-E18B-E848-40A3F4C0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1C520E-E208-CB3D-2B8A-D59FF7AA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88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21716-AD06-5637-3C02-6E81DF71E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614C74-98FC-ED73-549D-E0437689A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83408B-D349-E3C2-5803-5CBCDDB1B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A2130BF-9DEA-E584-6ACD-E9D584C0E6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74BC3ED-59AA-5ABA-2E99-BB2983B0DC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19950AC-6D7F-2967-667F-C2E75E23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B26FA62-ACD8-F660-CE58-D579C6CF4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03100FA-CC8F-3B92-8C17-5F33F85A8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93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B3C7A8-4CB4-FB99-DA06-18111B329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A7D3E5-828E-F94C-82FF-9A34CBCAB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E972BB2-CC25-8F69-5F5B-1EC5BAAA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B9BA4DE-B4B0-0B99-867D-E1FA06B36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99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DF6448F-6AD2-163C-E7D3-4B762705C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33848FE-9959-52EC-97E5-9B6C21217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40A55A6-A0FE-0834-BB60-FE00F614B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782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BE6C4-809F-5049-76EE-64C678EA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BEE1F3-4634-C89A-1302-54D6BBD63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B06EB40-A1EA-5B99-2F0E-DA4B53ACE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4C25D7-39DA-E294-5C85-ABB6FC0E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69395A-B557-9F55-599A-4A8F757DC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2F79DAD-D774-92DA-34B1-52FD6B5E1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2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C836E2-20A2-27E4-2123-0C948E7AB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A848766-ADBC-1F02-79AB-2CF6734A3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C161C7-D106-4362-569A-1DCD2AAD2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A41D0C-FBEE-D4B2-9B06-B0AD759C3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83C4DF-B175-964C-A9D5-B5C8E0BB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C479376-3739-B86E-5F78-A0371CCA0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814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7F0F8C5-FACC-9308-3909-CA8361395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C2AAD9-73A2-6149-A27E-E4427B804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510714-A114-9A03-26D7-B65EF3264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EAD71-6E88-47A4-A9FD-6A02142232AA}" type="datetimeFigureOut">
              <a:rPr lang="pt-BR" smtClean="0"/>
              <a:t>19/03/2026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115D7-EA95-D80F-FA45-8D43F9717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19B8B5-A1A6-EB66-BB2F-A9BCC6BC0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D26FE-0A2F-4CCB-8CD2-1F30A6FF83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577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058345-FD17-AFF7-63D1-42B591448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B7FEED-62EE-285B-7EDB-525DC7FCD9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0340730-F353-EF0A-AEC2-B5FBAE314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99" y="0"/>
            <a:ext cx="119431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8770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 Fideles</dc:creator>
  <cp:lastModifiedBy>Davi Fideles</cp:lastModifiedBy>
  <cp:revision>1</cp:revision>
  <dcterms:created xsi:type="dcterms:W3CDTF">2026-03-19T14:28:55Z</dcterms:created>
  <dcterms:modified xsi:type="dcterms:W3CDTF">2026-03-19T14:29:28Z</dcterms:modified>
</cp:coreProperties>
</file>